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6" r:id="rId1"/>
  </p:sldMasterIdLst>
  <p:notesMasterIdLst>
    <p:notesMasterId r:id="rId35"/>
  </p:notesMasterIdLst>
  <p:sldIdLst>
    <p:sldId id="256" r:id="rId2"/>
    <p:sldId id="257" r:id="rId3"/>
    <p:sldId id="261" r:id="rId4"/>
    <p:sldId id="298" r:id="rId5"/>
    <p:sldId id="299" r:id="rId6"/>
    <p:sldId id="282" r:id="rId7"/>
    <p:sldId id="283" r:id="rId8"/>
    <p:sldId id="309" r:id="rId9"/>
    <p:sldId id="303" r:id="rId10"/>
    <p:sldId id="301" r:id="rId11"/>
    <p:sldId id="302" r:id="rId12"/>
    <p:sldId id="273" r:id="rId13"/>
    <p:sldId id="262" r:id="rId14"/>
    <p:sldId id="305" r:id="rId15"/>
    <p:sldId id="306" r:id="rId16"/>
    <p:sldId id="307" r:id="rId17"/>
    <p:sldId id="308" r:id="rId18"/>
    <p:sldId id="269" r:id="rId19"/>
    <p:sldId id="270" r:id="rId20"/>
    <p:sldId id="275" r:id="rId21"/>
    <p:sldId id="265" r:id="rId22"/>
    <p:sldId id="310" r:id="rId23"/>
    <p:sldId id="312" r:id="rId24"/>
    <p:sldId id="321" r:id="rId25"/>
    <p:sldId id="322" r:id="rId26"/>
    <p:sldId id="311" r:id="rId27"/>
    <p:sldId id="313" r:id="rId28"/>
    <p:sldId id="314" r:id="rId29"/>
    <p:sldId id="315" r:id="rId30"/>
    <p:sldId id="317" r:id="rId31"/>
    <p:sldId id="318" r:id="rId32"/>
    <p:sldId id="319" r:id="rId33"/>
    <p:sldId id="32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E48521-7F1B-D0AA-330E-E49CB57C6216}" v="76" dt="2022-12-19T08:02:22.548"/>
    <p1510:client id="{CF86F5CC-5B4D-E9F7-2F8C-1081A62F668E}" v="6" dt="2023-03-31T06:19:35.699"/>
    <p1510:client id="{DD2AD550-01A5-3A87-8857-27F5B16D3886}" v="291" dt="2023-03-31T05:07:07.1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el, Mr. Jigarkumar Rajnikant" userId="S::jp06763n@pace.edu::34a565f2-ed71-4c6d-a4d1-bb343efea18c" providerId="AD" clId="Web-{CF86F5CC-5B4D-E9F7-2F8C-1081A62F668E}"/>
    <pc:docChg chg="modSld">
      <pc:chgData name="Patel, Mr. Jigarkumar Rajnikant" userId="S::jp06763n@pace.edu::34a565f2-ed71-4c6d-a4d1-bb343efea18c" providerId="AD" clId="Web-{CF86F5CC-5B4D-E9F7-2F8C-1081A62F668E}" dt="2023-03-31T06:19:35.699" v="4" actId="20577"/>
      <pc:docMkLst>
        <pc:docMk/>
      </pc:docMkLst>
      <pc:sldChg chg="modSp">
        <pc:chgData name="Patel, Mr. Jigarkumar Rajnikant" userId="S::jp06763n@pace.edu::34a565f2-ed71-4c6d-a4d1-bb343efea18c" providerId="AD" clId="Web-{CF86F5CC-5B4D-E9F7-2F8C-1081A62F668E}" dt="2023-03-31T06:19:35.699" v="4" actId="20577"/>
        <pc:sldMkLst>
          <pc:docMk/>
          <pc:sldMk cId="3825196119" sldId="262"/>
        </pc:sldMkLst>
        <pc:spChg chg="mod">
          <ac:chgData name="Patel, Mr. Jigarkumar Rajnikant" userId="S::jp06763n@pace.edu::34a565f2-ed71-4c6d-a4d1-bb343efea18c" providerId="AD" clId="Web-{CF86F5CC-5B4D-E9F7-2F8C-1081A62F668E}" dt="2023-03-31T06:19:35.699" v="4" actId="20577"/>
          <ac:spMkLst>
            <pc:docMk/>
            <pc:sldMk cId="3825196119" sldId="262"/>
            <ac:spMk id="2" creationId="{9A3E1C32-085F-9EA9-2E3F-E356FCC3FB78}"/>
          </ac:spMkLst>
        </pc:spChg>
      </pc:sldChg>
      <pc:sldChg chg="modSp">
        <pc:chgData name="Patel, Mr. Jigarkumar Rajnikant" userId="S::jp06763n@pace.edu::34a565f2-ed71-4c6d-a4d1-bb343efea18c" providerId="AD" clId="Web-{CF86F5CC-5B4D-E9F7-2F8C-1081A62F668E}" dt="2023-03-31T06:19:21.870" v="3" actId="20577"/>
        <pc:sldMkLst>
          <pc:docMk/>
          <pc:sldMk cId="3790915767" sldId="283"/>
        </pc:sldMkLst>
        <pc:spChg chg="mod">
          <ac:chgData name="Patel, Mr. Jigarkumar Rajnikant" userId="S::jp06763n@pace.edu::34a565f2-ed71-4c6d-a4d1-bb343efea18c" providerId="AD" clId="Web-{CF86F5CC-5B4D-E9F7-2F8C-1081A62F668E}" dt="2023-03-31T06:19:21.870" v="3" actId="20577"/>
          <ac:spMkLst>
            <pc:docMk/>
            <pc:sldMk cId="3790915767" sldId="283"/>
            <ac:spMk id="2" creationId="{5D3C6F6A-2558-51C3-6330-191B5ECA82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4446D-3B05-4F02-83B4-CD5F9CF099E1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AB9FD-4510-452D-AA95-7B4B6F4EB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95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AB9FD-4510-452D-AA95-7B4B6F4EBF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56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AB9FD-4510-452D-AA95-7B4B6F4EBF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27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AB9FD-4510-452D-AA95-7B4B6F4EBF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5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AB9FD-4510-452D-AA95-7B4B6F4EBF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03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AB9FD-4510-452D-AA95-7B4B6F4EBF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13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AB9FD-4510-452D-AA95-7B4B6F4EBF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39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AB9FD-4510-452D-AA95-7B4B6F4EBF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67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AB9FD-4510-452D-AA95-7B4B6F4EBF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0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AB9FD-4510-452D-AA95-7B4B6F4EBF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28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2AB9FD-4510-452D-AA95-7B4B6F4EBF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2A6FB-C4D9-FBB5-ED42-3D93B1374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1ABF8-0A51-6B55-6341-2A08F2D5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DE72A-C8E6-E547-AF00-B1EFE012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93478-960D-5A06-FB64-24389D2D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75973-4C28-5165-BF65-1A1A1B19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15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AFC1-D2A3-11BF-1106-648623C05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27D4D-25FD-037B-3D25-636A197DC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EC704-122F-F154-54CC-94772794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EE35E-6A48-3295-56B5-39F97ACD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617EC-9E5E-6EE3-CF59-2508C2E8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7273F9-B3B9-9BA7-904E-04C03DE12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34DB8F-1AA1-77D4-65EE-D19290CA6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CD062-A247-1AE8-C494-7B3E950F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B9C6B-622F-D805-DF7A-EE5F6BC7F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071B6-60FC-DFDC-CB57-A3063FBA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79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470F-BA0B-81C5-E523-EBF7CFED5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9AB0F-FDA5-F842-B2EB-52D042613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566DC-53BE-8F15-7BDC-222118B8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FF5D6-37C4-6A7D-04BD-7A112EC01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37A51-A634-318B-33AF-1D62ED88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0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0133-981E-CD8C-A843-62C00EDF1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18D24-A15E-4531-4837-CA04C8587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EF08B-A47E-934F-B5E6-FFE344F10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02362-19F1-0724-3DCE-D790C4E3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FA7F3-E50E-6807-B4BE-F38695E40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05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17A7-E59E-8A62-F6AB-28A30BB52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1D282-DBF9-30AE-E09C-451D958F9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5F87C-1A48-6DC0-5CC7-CA719275C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64B58-4D69-A58E-7910-CF354B7D1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7913E-84EE-F105-EC2E-24634EEFD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8AB31-E71E-A881-C953-C51E6F9A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73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04643-7F5A-E437-5036-D228206A1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701CE-92C4-5668-5DB9-4D9EDC28A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4F8DF-87F6-0FB3-02CE-67E858A29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B9599-E23F-2A23-B59A-BD08AE9282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6EF5C-3B80-6319-6550-87409DB7C9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F5E95F-6398-F823-257B-857278F7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A2FF16-4381-6190-319D-7C9AFA05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3341DD-4054-B70D-714E-EB627D640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877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6DA97-C0C9-BFDA-C7F8-8A28B4D5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5C597-13D8-282D-BC31-7DA8FA05E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FA4A5-6203-0B2D-2D2C-54DA6FA1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24E6A-9727-8C85-FB83-F42FCFAC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8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344BB8-D23D-CC18-46B4-29D36249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E376E7-A340-E3EE-2BE7-EFC7CDD23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219A2-DCDF-B826-63D8-C72A6E08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9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71E2-9DEF-A394-F7C9-F6692668B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5318A-55DB-147E-BFD1-AAE136B13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50E577-A8DD-B46C-84B6-B77D9534F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FA608-1BFB-D7C3-1509-E1CDE55B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6146D-97FA-4E82-AFE7-2207C5F6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E7712E-3D06-00DE-A179-C1495132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764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9CBD-529B-11B5-0969-E9CD8851C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9BDAD4-190F-7D00-1CDB-E241C3287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76047-B4E8-26ED-5A79-93D05A11B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DD31D-4492-B212-7DF4-72300EAAB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7DE19-D4DD-884D-B224-D7E354AE1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BDE69-A62B-4AA3-F7BE-DD414B6B4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5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47B9DF-3FCD-6C93-95D8-B7A013C30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F7F9C-FC80-72C5-5A16-B11FB674B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A919C-2F5C-F112-5755-D0F0094DD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7E2C9-7CC0-DDCC-8037-A6FFB1033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B1961-32A0-5E0D-6778-DEFB4186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0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72BBD3-396F-F651-C4B8-4B603EB19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984" y="891712"/>
            <a:ext cx="5309616" cy="5160789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Health</a:t>
            </a:r>
            <a:r>
              <a:rPr lang="en-US" sz="4800" dirty="0" err="1">
                <a:solidFill>
                  <a:schemeClr val="bg1"/>
                </a:solidFill>
              </a:rPr>
              <a:t>C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onnect</a:t>
            </a:r>
            <a:r>
              <a:rPr lang="en-US" sz="4800" dirty="0" err="1">
                <a:solidFill>
                  <a:schemeClr val="bg1"/>
                </a:solidFill>
              </a:rPr>
              <a:t>P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</a:t>
            </a:r>
            <a:b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Patient Portal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EF0D4-6CC6-8EF8-7D3A-C5FAD00BB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2302" y="891713"/>
            <a:ext cx="4584882" cy="5160790"/>
          </a:xfr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CS691 FALL 2023 PROJECT TEAM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Kelly </a:t>
            </a:r>
            <a:r>
              <a:rPr lang="en-US" sz="1800" dirty="0">
                <a:solidFill>
                  <a:schemeClr val="bg1"/>
                </a:solidFill>
              </a:rPr>
              <a:t>L</a:t>
            </a:r>
            <a:r>
              <a:rPr lang="en-US" sz="1800" b="0" dirty="0">
                <a:solidFill>
                  <a:schemeClr val="bg1"/>
                </a:solidFill>
              </a:rPr>
              <a:t>iu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N</a:t>
            </a:r>
            <a:r>
              <a:rPr lang="en-US" sz="1800" b="0" dirty="0">
                <a:solidFill>
                  <a:schemeClr val="bg1"/>
                </a:solidFill>
              </a:rPr>
              <a:t>ikhil Bhosale Bhau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Tiara Hammond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Mukesh Laudya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Kamesh Nalla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Nikhil Kumar Ratakonda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Vivek Vinay Somani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1"/>
                </a:solidFill>
              </a:rPr>
              <a:t>Dhanusha Veluvolu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bg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27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6F6A-2558-51C3-6330-191B5ECA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345063"/>
            <a:ext cx="10963470" cy="793272"/>
          </a:xfrm>
        </p:spPr>
        <p:txBody>
          <a:bodyPr>
            <a:noAutofit/>
          </a:bodyPr>
          <a:lstStyle/>
          <a:p>
            <a:r>
              <a:rPr lang="en-US" sz="4000" b="1" i="0" u="none" strike="noStrike" cap="none" dirty="0">
                <a:solidFill>
                  <a:srgbClr val="000000"/>
                </a:solidFill>
                <a:latin typeface="Abadi" panose="020B0604020104020204" pitchFamily="34" charset="0"/>
                <a:ea typeface="Arial"/>
                <a:cs typeface="Arial"/>
                <a:sym typeface="Arial"/>
              </a:rPr>
              <a:t>System Interface Table                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badi" panose="020B0604020104020204" pitchFamily="34" charset="0"/>
              </a:rPr>
              <a:t>(Nikhil Kumar)</a:t>
            </a:r>
            <a:endParaRPr lang="en-US" sz="2400" dirty="0" err="1">
              <a:solidFill>
                <a:schemeClr val="tx1">
                  <a:lumMod val="95000"/>
                  <a:lumOff val="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DDFE8-7997-F452-C51A-90265D442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1138335"/>
            <a:ext cx="11924523" cy="55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27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6F6A-2558-51C3-6330-191B5ECA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345063"/>
            <a:ext cx="10963470" cy="793272"/>
          </a:xfrm>
        </p:spPr>
        <p:txBody>
          <a:bodyPr>
            <a:noAutofit/>
          </a:bodyPr>
          <a:lstStyle/>
          <a:p>
            <a:r>
              <a:rPr lang="en" sz="2800" dirty="0">
                <a:latin typeface="Abadi" panose="020B0604020104020204" pitchFamily="34" charset="0"/>
              </a:rPr>
              <a:t>SI-OUT TABLE                     </a:t>
            </a:r>
            <a:r>
              <a:rPr lang="pt-B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badi" panose="020B0604020104020204" pitchFamily="34" charset="0"/>
              </a:rPr>
              <a:t>(Nikhil Kumar)</a:t>
            </a:r>
            <a:endParaRPr lang="en-US" sz="2800" dirty="0" err="1">
              <a:solidFill>
                <a:schemeClr val="tx1">
                  <a:lumMod val="95000"/>
                  <a:lumOff val="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FD324A-C1E1-AEC0-91A8-BA15DA9E3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" y="1249491"/>
            <a:ext cx="11989837" cy="54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21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49087"/>
          </a:xfrm>
          <a:solidFill>
            <a:schemeClr val="bg2">
              <a:lumMod val="2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2800" dirty="0">
                <a:latin typeface="Abadi" panose="020B0604020104020204" pitchFamily="34" charset="0"/>
              </a:rPr>
              <a:t>                                                         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RCT – </a:t>
            </a:r>
            <a:r>
              <a:rPr lang="en-US" sz="2800" b="0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</a:rPr>
              <a:t>Kelly liu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9946F-82B1-E87E-C2B6-5418C4CB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" y="849087"/>
            <a:ext cx="12036491" cy="587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8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857" y="196710"/>
            <a:ext cx="10004110" cy="726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800" b="1" spc="800" dirty="0">
                <a:solidFill>
                  <a:schemeClr val="bg1"/>
                </a:solidFill>
                <a:latin typeface="Abadi" panose="020B0604020104020204" pitchFamily="34" charset="0"/>
              </a:rPr>
              <a:t>User stories- (Tiara)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99367-1D9C-522A-7836-D07CE0EA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3936"/>
            <a:ext cx="12192000" cy="3144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85372A-6787-BC91-1742-51726775F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0055"/>
            <a:ext cx="12192000" cy="31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96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555" y="267589"/>
            <a:ext cx="10004110" cy="7266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800" b="1" spc="800" dirty="0">
                <a:solidFill>
                  <a:schemeClr val="bg1"/>
                </a:solidFill>
                <a:latin typeface="Abadi" panose="020B0604020104020204" pitchFamily="34" charset="0"/>
              </a:rPr>
              <a:t>User stories- (Tiara)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00A6A-94EF-AF4E-0777-2225324F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802432"/>
            <a:ext cx="12017829" cy="60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7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6F6A-2558-51C3-6330-191B5ECA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001" y="345063"/>
            <a:ext cx="10178322" cy="793272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          UML Activity Diagram</a:t>
            </a: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    </a:t>
            </a:r>
            <a:r>
              <a:rPr lang="pt-BR" sz="2400" dirty="0">
                <a:solidFill>
                  <a:schemeClr val="tx1"/>
                </a:solidFill>
                <a:latin typeface="Abadi" panose="020B0604020104020204" pitchFamily="34" charset="0"/>
              </a:rPr>
              <a:t>(</a:t>
            </a:r>
            <a:r>
              <a:rPr lang="en-US" sz="2400" b="0" dirty="0">
                <a:solidFill>
                  <a:schemeClr val="tx1"/>
                </a:solidFill>
                <a:latin typeface="Abadi MT Condensed Light" panose="020B0306030101010103" pitchFamily="34" charset="77"/>
              </a:rPr>
              <a:t>Vivek Vinay Somani</a:t>
            </a:r>
            <a:r>
              <a:rPr lang="en-US" sz="2400" dirty="0">
                <a:solidFill>
                  <a:schemeClr val="tx1"/>
                </a:solidFill>
                <a:latin typeface="Abadi MT Condensed Light" panose="020B0306030101010103" pitchFamily="34" charset="77"/>
              </a:rPr>
              <a:t>)</a:t>
            </a:r>
            <a:endParaRPr lang="en-US" sz="24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3A448-3C85-2786-E8D9-058D428E7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919372"/>
            <a:ext cx="11597951" cy="59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5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6F6A-2558-51C3-6330-191B5ECA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0465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              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Conceptual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ER DIAGRAM        (</a:t>
            </a:r>
            <a:r>
              <a:rPr lang="en-US" sz="2400" b="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Kamesh Nalla</a:t>
            </a:r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)</a:t>
            </a:r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4981B-8E12-8378-5668-8F188B52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0465"/>
            <a:ext cx="12192000" cy="616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8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6F6A-2558-51C3-6330-191B5ECA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0465"/>
          </a:xfrm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              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logical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Abadi" panose="020B0604020104020204" pitchFamily="34" charset="0"/>
              </a:rPr>
              <a:t>ER DIAGRAM        (</a:t>
            </a:r>
            <a:r>
              <a:rPr lang="en-US" sz="2400" b="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Kamesh Nalla</a:t>
            </a:r>
            <a:r>
              <a:rPr lang="en-US" sz="240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)</a:t>
            </a:r>
            <a:endParaRPr lang="en-US" sz="2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418149-8F87-408E-1476-C4E62BC2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909" y="783770"/>
            <a:ext cx="12499910" cy="78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502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latin typeface="Abadi" panose="020B0604020104020204" pitchFamily="34" charset="0"/>
              </a:rPr>
              <a:t>Source Code - N</a:t>
            </a:r>
            <a:r>
              <a:rPr lang="en-US" sz="2400" b="0" dirty="0">
                <a:latin typeface="Abadi" panose="020B0604020104020204" pitchFamily="34" charset="0"/>
              </a:rPr>
              <a:t>ikhil Bhosale B</a:t>
            </a:r>
            <a:r>
              <a:rPr lang="en-US" sz="2400" dirty="0">
                <a:latin typeface="Abadi" panose="020B0604020104020204" pitchFamily="34" charset="0"/>
              </a:rPr>
              <a:t>hau</a:t>
            </a:r>
            <a:br>
              <a:rPr lang="en-US" sz="2000" b="0" dirty="0">
                <a:latin typeface="Abadi MT Condensed Light" panose="020B0306030101010103" pitchFamily="34" charset="77"/>
              </a:rPr>
            </a:br>
            <a:endParaRPr lang="en-US" sz="20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E8E82-EB1F-C9DF-FAFE-7647E77E2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16" y="812193"/>
            <a:ext cx="11430004" cy="628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1A0528-11FA-F744-3C51-672FF02C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743" y="1441088"/>
            <a:ext cx="6652869" cy="536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75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84928"/>
          </a:xfrm>
          <a:solidFill>
            <a:schemeClr val="bg2">
              <a:lumMod val="25000"/>
            </a:schemeClr>
          </a:solidFill>
        </p:spPr>
        <p:txBody>
          <a:bodyPr anchor="ctr">
            <a:normAutofit/>
          </a:bodyPr>
          <a:lstStyle/>
          <a:p>
            <a:pPr algn="r"/>
            <a:r>
              <a:rPr lang="en-US" sz="2000" dirty="0" err="1">
                <a:solidFill>
                  <a:schemeClr val="bg1"/>
                </a:solidFill>
                <a:latin typeface="Abadi" panose="020B060402010402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Abadi" panose="020B0604020104020204" pitchFamily="34" charset="0"/>
              </a:rPr>
              <a:t> - </a:t>
            </a:r>
            <a:r>
              <a:rPr lang="en-US" sz="2000" b="0" dirty="0">
                <a:solidFill>
                  <a:schemeClr val="bg1"/>
                </a:solidFill>
                <a:latin typeface="Abadi" panose="020B0604020104020204" pitchFamily="34" charset="0"/>
              </a:rPr>
              <a:t>nikhil Bhosale Bhau</a:t>
            </a: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AE176-4B74-EB76-275E-7DFD02289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63" y="815428"/>
            <a:ext cx="7094101" cy="784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C6EFB-0865-A003-7AD2-C9A0ACDD8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6" y="1614507"/>
            <a:ext cx="10874724" cy="49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7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6" y="0"/>
            <a:ext cx="12030268" cy="898940"/>
          </a:xfrm>
          <a:solidFill>
            <a:schemeClr val="accent1">
              <a:lumMod val="7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sz="2000" dirty="0">
                <a:latin typeface="+mn-lt"/>
              </a:rPr>
              <a:t>                                                     </a:t>
            </a:r>
            <a:r>
              <a:rPr lang="en-US" sz="2000" dirty="0">
                <a:solidFill>
                  <a:schemeClr val="bg1"/>
                </a:solidFill>
                <a:latin typeface="+mn-lt"/>
              </a:rPr>
              <a:t>Road Map – (</a:t>
            </a:r>
            <a:r>
              <a:rPr lang="en-US" sz="2000" b="0" dirty="0">
                <a:solidFill>
                  <a:schemeClr val="bg1"/>
                </a:solidFill>
                <a:latin typeface="Abadi MT Condensed Light" panose="020B0306030101010103" pitchFamily="34" charset="77"/>
              </a:rPr>
              <a:t>Mukesh Laudya)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53098-27B1-0297-1260-961CBDAB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017037"/>
            <a:ext cx="11980505" cy="57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1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98694" cy="858841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Jenkins Demo-</a:t>
            </a:r>
            <a:r>
              <a:rPr lang="en-US" sz="2400" b="0" dirty="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Kamesh Nalla</a:t>
            </a:r>
            <a:br>
              <a:rPr lang="en-US" sz="2000" b="0" dirty="0">
                <a:solidFill>
                  <a:schemeClr val="bg1">
                    <a:lumMod val="95000"/>
                  </a:schemeClr>
                </a:solidFill>
                <a:latin typeface="Abadi MT Condensed Light" panose="020B0306030101010103" pitchFamily="34" charset="77"/>
              </a:rPr>
            </a:br>
            <a:endParaRPr lang="en-US" sz="20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C81BF-6E7F-2288-B8B2-2A48888BD8D9}"/>
              </a:ext>
            </a:extLst>
          </p:cNvPr>
          <p:cNvSpPr txBox="1"/>
          <p:nvPr/>
        </p:nvSpPr>
        <p:spPr>
          <a:xfrm>
            <a:off x="2761861" y="1446245"/>
            <a:ext cx="5383763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B/>
          </a:sp3d>
        </p:spPr>
        <p:txBody>
          <a:bodyPr wrap="square" rtlCol="0">
            <a:spAutoFit/>
          </a:bodyPr>
          <a:lstStyle/>
          <a:p>
            <a:r>
              <a:rPr lang="en-US" dirty="0"/>
              <a:t>   </a:t>
            </a:r>
            <a:r>
              <a:rPr lang="en-US" sz="5400" dirty="0"/>
              <a:t>JENKINS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6BCF0D-705F-6259-1B0A-DB0699717EC7}"/>
              </a:ext>
            </a:extLst>
          </p:cNvPr>
          <p:cNvSpPr txBox="1"/>
          <p:nvPr/>
        </p:nvSpPr>
        <p:spPr>
          <a:xfrm>
            <a:off x="519405" y="3219292"/>
            <a:ext cx="11579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https://drive.google.com/drive/u/1/folders/1yFDxe4HmWGRRZGKNQ1Hb-6Ey_nGInHwF?ths=true</a:t>
            </a:r>
          </a:p>
        </p:txBody>
      </p:sp>
    </p:spTree>
    <p:extLst>
      <p:ext uri="{BB962C8B-B14F-4D97-AF65-F5344CB8AC3E}">
        <p14:creationId xmlns:p14="http://schemas.microsoft.com/office/powerpoint/2010/main" val="3015465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82F53-DCFE-2B44-650E-8D4DB6FD4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88" y="467208"/>
            <a:ext cx="6191297" cy="59235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B26944-5A5C-A512-615A-6F7437E4F571}"/>
              </a:ext>
            </a:extLst>
          </p:cNvPr>
          <p:cNvSpPr txBox="1">
            <a:spLocks/>
          </p:cNvSpPr>
          <p:nvPr/>
        </p:nvSpPr>
        <p:spPr>
          <a:xfrm>
            <a:off x="354105" y="1157591"/>
            <a:ext cx="3684499" cy="46814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spc="800" dirty="0">
                <a:solidFill>
                  <a:srgbClr val="FFFFFF"/>
                </a:solidFill>
              </a:rPr>
              <a:t>Jenkins progress report</a:t>
            </a:r>
            <a:br>
              <a:rPr lang="en-US" sz="3400" spc="800" dirty="0">
                <a:solidFill>
                  <a:srgbClr val="FFFFFF"/>
                </a:solidFill>
              </a:rPr>
            </a:br>
            <a:br>
              <a:rPr lang="en-US" sz="3400" spc="800" dirty="0">
                <a:solidFill>
                  <a:srgbClr val="FFFFFF"/>
                </a:solidFill>
              </a:rPr>
            </a:br>
            <a:r>
              <a:rPr lang="en-US" sz="2400" spc="800" dirty="0">
                <a:solidFill>
                  <a:srgbClr val="FFFFFF"/>
                </a:solidFill>
              </a:rPr>
              <a:t>(Kamesh Nalla)</a:t>
            </a:r>
          </a:p>
        </p:txBody>
      </p:sp>
    </p:spTree>
    <p:extLst>
      <p:ext uri="{BB962C8B-B14F-4D97-AF65-F5344CB8AC3E}">
        <p14:creationId xmlns:p14="http://schemas.microsoft.com/office/powerpoint/2010/main" val="79446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5" y="1157591"/>
            <a:ext cx="3684499" cy="46814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spc="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Jenkins progress report</a:t>
            </a:r>
            <a:br>
              <a:rPr lang="en-US" sz="3400" kern="1200" spc="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400" kern="1200" spc="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spc="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(Kamesh Nalla)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E1CB1E-0440-2438-6B01-A32D7D71B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428" y="1640627"/>
            <a:ext cx="7225748" cy="35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9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721607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Demo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(Nikhil </a:t>
            </a:r>
            <a:r>
              <a:rPr lang="en-US" sz="1900" b="1" spc="800" dirty="0"/>
              <a:t>Bhau</a:t>
            </a:r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900" kern="1200" spc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3BEBD-A9B8-AB8E-79EC-0849B9AE68C1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Home Page</a:t>
            </a: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8D6B75AC-C369-85AC-A6F1-62DD5624E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3861" y="2290936"/>
            <a:ext cx="10585010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541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3" y="739835"/>
            <a:ext cx="408465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kern="1200" spc="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Demo</a:t>
            </a:r>
            <a:br>
              <a:rPr lang="en-US" sz="2200" b="1" kern="1200" spc="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b="1" kern="1200" spc="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(Nikhil Bhau)</a:t>
            </a:r>
            <a:br>
              <a:rPr lang="en-US" sz="2200" b="1" kern="1200" spc="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spc="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200" kern="1200" spc="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200" kern="1200" spc="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4583-8CB1-3CAB-1CD2-616D69026A87}"/>
              </a:ext>
            </a:extLst>
          </p:cNvPr>
          <p:cNvSpPr txBox="1"/>
          <p:nvPr/>
        </p:nvSpPr>
        <p:spPr>
          <a:xfrm>
            <a:off x="755484" y="2459116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Sign </a:t>
            </a:r>
            <a:r>
              <a:rPr lang="en-US" sz="2000" u="sng">
                <a:solidFill>
                  <a:srgbClr val="FFFFFF"/>
                </a:solidFill>
              </a:rPr>
              <a:t>U</a:t>
            </a:r>
            <a:r>
              <a:rPr lang="en-US" sz="2000">
                <a:solidFill>
                  <a:srgbClr val="FFFFFF"/>
                </a:solidFill>
              </a:rPr>
              <a:t>p Page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C4CD29-AD21-3683-0549-AE6E17789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529" y="282102"/>
            <a:ext cx="5969386" cy="632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82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70331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Demo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(Nikhil BHAU)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900" kern="1200" spc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4583-8CB1-3CAB-1CD2-616D69026A87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Admin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431A7-E4CE-C056-79F0-036194A29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43" y="2346865"/>
            <a:ext cx="11697714" cy="267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70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1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Demo</a:t>
            </a:r>
            <a:br>
              <a:rPr lang="en-US" sz="21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1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(Nikhil Bhau)</a:t>
            </a:r>
            <a:br>
              <a:rPr lang="en-US" sz="21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1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1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100" kern="1200" spc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48ED3-5688-DFAB-6D46-9ECD56CAA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628" y="1818226"/>
            <a:ext cx="7606145" cy="48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96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703319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Demo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(Nikhil Bhau)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900" kern="1200" spc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4583-8CB1-3CAB-1CD2-616D69026A87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Patient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6306B-EB1C-CBC6-493C-0E4BFC9A3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986" y="2290936"/>
            <a:ext cx="8291836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19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577382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Demo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(Nikhil Bhau)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900" kern="1200" spc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4583-8CB1-3CAB-1CD2-616D69026A87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Patient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41BEC-848E-A4ED-C827-E4ED152F0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414562"/>
            <a:ext cx="10917936" cy="37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49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569484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Demo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(Nikhil Bhau)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900" kern="1200" spc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4583-8CB1-3CAB-1CD2-616D69026A87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Patient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DE7FB-9D01-B88F-04AC-BA515AD5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578332"/>
            <a:ext cx="10917936" cy="338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1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Burn Down Chart - (Mukesh Laudya)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81C19-687D-0AF1-6BCF-80FC8AF4509A}"/>
              </a:ext>
            </a:extLst>
          </p:cNvPr>
          <p:cNvSpPr txBox="1"/>
          <p:nvPr/>
        </p:nvSpPr>
        <p:spPr>
          <a:xfrm>
            <a:off x="625151" y="863081"/>
            <a:ext cx="433873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C4F8F-43B7-399C-3459-ACBB3B71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96" y="1245636"/>
            <a:ext cx="11616612" cy="536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34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608555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Demo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(Nikhil Bhau)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900" kern="1200" spc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4583-8CB1-3CAB-1CD2-616D69026A87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Patient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72FC0-3ED8-7929-174E-B67F1415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4" y="1947256"/>
            <a:ext cx="11004234" cy="43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31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608555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Demo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(Nikhil Bhau)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900" kern="1200" spc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4583-8CB1-3CAB-1CD2-616D69026A87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Doctor 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508D62-B300-1974-A7E0-990EE75D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1" y="2087785"/>
            <a:ext cx="11707372" cy="42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94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608555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Demo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(Nikhil Bhau)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900" kern="1200" spc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4583-8CB1-3CAB-1CD2-616D69026A87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Doctor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8DF87-1921-5BCC-C799-7EAD4434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2" y="2514600"/>
            <a:ext cx="12020342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35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502920"/>
            <a:ext cx="3608555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Demo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(Nikhil Bhau)</a:t>
            </a:r>
            <a:br>
              <a:rPr lang="en-US" sz="1900" b="1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1900" kern="1200" spc="8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1900" kern="1200" spc="8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E4583-8CB1-3CAB-1CD2-616D69026A87}"/>
              </a:ext>
            </a:extLst>
          </p:cNvPr>
          <p:cNvSpPr txBox="1"/>
          <p:nvPr/>
        </p:nvSpPr>
        <p:spPr>
          <a:xfrm>
            <a:off x="4654295" y="502920"/>
            <a:ext cx="689457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Doctor Dashboard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BC066-A79D-CF21-C939-5056F8C61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8" y="2088573"/>
            <a:ext cx="12088251" cy="373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8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Burn Down Chart - (Mukesh Laudya)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81C19-687D-0AF1-6BCF-80FC8AF4509A}"/>
              </a:ext>
            </a:extLst>
          </p:cNvPr>
          <p:cNvSpPr txBox="1"/>
          <p:nvPr/>
        </p:nvSpPr>
        <p:spPr>
          <a:xfrm>
            <a:off x="625151" y="863081"/>
            <a:ext cx="433873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ECE52-9DDD-9BC4-ADF4-593E7DB33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6" y="1245636"/>
            <a:ext cx="11905861" cy="54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0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1C32-085F-9EA9-2E3F-E356FCC3F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0"/>
            <a:ext cx="10668004" cy="120789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latin typeface="+mn-lt"/>
              </a:rPr>
              <a:t>Burn Down Chart - (Mukesh Laudya)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81C19-687D-0AF1-6BCF-80FC8AF4509A}"/>
              </a:ext>
            </a:extLst>
          </p:cNvPr>
          <p:cNvSpPr txBox="1"/>
          <p:nvPr/>
        </p:nvSpPr>
        <p:spPr>
          <a:xfrm>
            <a:off x="625151" y="863081"/>
            <a:ext cx="4338735" cy="38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SPRINT 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3E81C-39C5-2E73-534C-9B9C201B0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1245635"/>
            <a:ext cx="12036490" cy="54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7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539913-5795-E515-2A6A-9B57B7AA7A9E}"/>
              </a:ext>
            </a:extLst>
          </p:cNvPr>
          <p:cNvSpPr txBox="1"/>
          <p:nvPr/>
        </p:nvSpPr>
        <p:spPr>
          <a:xfrm>
            <a:off x="7183120" y="32512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BRM  (Dhanusha Veluvolu)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89295-18B6-BC60-A73D-83CD6E0F6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" y="802433"/>
            <a:ext cx="11952514" cy="590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2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6F6A-2558-51C3-6330-191B5ECA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737118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r>
              <a:rPr lang="en-IN" sz="2700" b="0" i="0" dirty="0">
                <a:effectLst/>
                <a:latin typeface="Abadi" panose="020B0604020104020204" pitchFamily="34" charset="0"/>
              </a:rPr>
              <a:t>       </a:t>
            </a:r>
            <a:br>
              <a:rPr lang="en-IN" sz="2700" b="0" i="0" dirty="0">
                <a:effectLst/>
                <a:latin typeface="Abadi" panose="020B0604020104020204" pitchFamily="34" charset="0"/>
              </a:rPr>
            </a:br>
            <a:r>
              <a:rPr lang="en-IN" sz="2700" b="0" i="0" dirty="0">
                <a:effectLst/>
                <a:latin typeface="Abadi" panose="020B0604020104020204" pitchFamily="34" charset="0"/>
              </a:rPr>
              <a:t>                         SIPOC  Diagram</a:t>
            </a:r>
            <a:r>
              <a:rPr lang="en-US" sz="2700" dirty="0">
                <a:latin typeface="Abadi" panose="020B0604020104020204" pitchFamily="34" charset="0"/>
              </a:rPr>
              <a:t>  (Dhanusha Veluvolu) </a:t>
            </a:r>
            <a:br>
              <a:rPr lang="en-US" sz="4400" dirty="0"/>
            </a:b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BFC80-92AF-490D-4DE5-297F5EA13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1032302"/>
            <a:ext cx="11859209" cy="557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1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6F6A-2558-51C3-6330-191B5ECA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2192000" cy="737118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r>
              <a:rPr lang="en-IN" sz="2700" b="0" i="0" dirty="0">
                <a:effectLst/>
                <a:latin typeface="Abadi" panose="020B0604020104020204" pitchFamily="34" charset="0"/>
              </a:rPr>
              <a:t>       </a:t>
            </a:r>
            <a:br>
              <a:rPr lang="en-IN" sz="2700" b="0" i="0" dirty="0">
                <a:effectLst/>
                <a:latin typeface="Abadi" panose="020B0604020104020204" pitchFamily="34" charset="0"/>
              </a:rPr>
            </a:br>
            <a:r>
              <a:rPr lang="en-IN" sz="2700" b="0" i="0" dirty="0">
                <a:effectLst/>
                <a:latin typeface="Abadi" panose="020B0604020104020204" pitchFamily="34" charset="0"/>
              </a:rPr>
              <a:t>               </a:t>
            </a:r>
            <a:r>
              <a:rPr lang="en-US" sz="2700" dirty="0">
                <a:latin typeface="Abadi" panose="020B0604020104020204" pitchFamily="34" charset="0"/>
              </a:rPr>
              <a:t>User Roles by Business Group (Dhanusha Veluvolu) </a:t>
            </a:r>
            <a:br>
              <a:rPr lang="en-US" sz="4400" dirty="0"/>
            </a:b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DAEA0-260B-699F-61F5-3E031686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649" y="998376"/>
            <a:ext cx="9927771" cy="57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8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C6F6A-2558-51C3-6330-191B5ECA8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001" y="345063"/>
            <a:ext cx="10178322" cy="793272"/>
          </a:xfrm>
        </p:spPr>
        <p:txBody>
          <a:bodyPr>
            <a:normAutofit/>
          </a:bodyPr>
          <a:lstStyle/>
          <a:p>
            <a:r>
              <a:rPr lang="pt-B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badi" panose="020B0604020104020204" pitchFamily="34" charset="0"/>
              </a:rPr>
              <a:t>       Context_Diagram            </a:t>
            </a:r>
            <a:r>
              <a:rPr lang="pt-B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badi" panose="020B0604020104020204" pitchFamily="34" charset="0"/>
              </a:rPr>
              <a:t>(Nikhil Kumar)</a:t>
            </a:r>
            <a:endParaRPr lang="en-US" sz="2400" dirty="0" err="1">
              <a:solidFill>
                <a:schemeClr val="tx1">
                  <a:lumMod val="95000"/>
                  <a:lumOff val="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04EE8-D932-1B4F-444E-BF2E5938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1020870"/>
            <a:ext cx="11952515" cy="56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7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</TotalTime>
  <Words>356</Words>
  <Application>Microsoft Office PowerPoint</Application>
  <PresentationFormat>Widescreen</PresentationFormat>
  <Paragraphs>68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Abadi MT Condensed Light</vt:lpstr>
      <vt:lpstr>Abadi</vt:lpstr>
      <vt:lpstr>Arial</vt:lpstr>
      <vt:lpstr>Calibri</vt:lpstr>
      <vt:lpstr>Calibri Light</vt:lpstr>
      <vt:lpstr>Office Theme</vt:lpstr>
      <vt:lpstr>HealthConnectPro Patient Portal</vt:lpstr>
      <vt:lpstr>                                                     Road Map – (Mukesh Laudya)</vt:lpstr>
      <vt:lpstr>Burn Down Chart - (Mukesh Laudya)</vt:lpstr>
      <vt:lpstr>Burn Down Chart - (Mukesh Laudya)</vt:lpstr>
      <vt:lpstr>Burn Down Chart - (Mukesh Laudya)</vt:lpstr>
      <vt:lpstr>PowerPoint Presentation</vt:lpstr>
      <vt:lpstr>                                 SIPOC  Diagram  (Dhanusha Veluvolu)  </vt:lpstr>
      <vt:lpstr>                       User Roles by Business Group (Dhanusha Veluvolu)  </vt:lpstr>
      <vt:lpstr>       Context_Diagram            (Nikhil Kumar)</vt:lpstr>
      <vt:lpstr>System Interface Table                (Nikhil Kumar)</vt:lpstr>
      <vt:lpstr>SI-OUT TABLE                     (Nikhil Kumar)</vt:lpstr>
      <vt:lpstr>                                                          RCT – Kelly liu</vt:lpstr>
      <vt:lpstr>User stories- (Tiara)</vt:lpstr>
      <vt:lpstr>User stories- (Tiara)</vt:lpstr>
      <vt:lpstr>           UML Activity Diagram    (Vivek Vinay Somani)</vt:lpstr>
      <vt:lpstr>                       Conceptual ER DIAGRAM        (Kamesh Nalla)</vt:lpstr>
      <vt:lpstr>                       logical ER DIAGRAM        (Kamesh Nalla)</vt:lpstr>
      <vt:lpstr>Source Code - Nikhil Bhosale Bhau </vt:lpstr>
      <vt:lpstr>GIThub - nikhil Bhosale Bhau</vt:lpstr>
      <vt:lpstr>Jenkins Demo-Kamesh Nalla </vt:lpstr>
      <vt:lpstr>PowerPoint Presentation</vt:lpstr>
      <vt:lpstr>Jenkins progress report  (Kamesh Nalla)</vt:lpstr>
      <vt:lpstr>Application Demo (Nikhil Bhau)   </vt:lpstr>
      <vt:lpstr>Application Demo (Nikhil Bhau)   </vt:lpstr>
      <vt:lpstr>Application Demo (Nikhil BHAU)   </vt:lpstr>
      <vt:lpstr>Application Demo (Nikhil Bhau)   </vt:lpstr>
      <vt:lpstr>Application Demo (Nikhil Bhau)   </vt:lpstr>
      <vt:lpstr>Application Demo (Nikhil Bhau)   </vt:lpstr>
      <vt:lpstr>Application Demo (Nikhil Bhau)   </vt:lpstr>
      <vt:lpstr>Application Demo (Nikhil Bhau)   </vt:lpstr>
      <vt:lpstr>Application Demo (Nikhil Bhau)   </vt:lpstr>
      <vt:lpstr>Application Demo (Nikhil Bhau)   </vt:lpstr>
      <vt:lpstr>Application Demo (Nikhil Bhau)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HealthApp</dc:title>
  <dc:creator>Paliashchuk, Aliaksandra</dc:creator>
  <cp:lastModifiedBy>Liu, Kelly</cp:lastModifiedBy>
  <cp:revision>147</cp:revision>
  <dcterms:created xsi:type="dcterms:W3CDTF">2022-12-17T15:00:33Z</dcterms:created>
  <dcterms:modified xsi:type="dcterms:W3CDTF">2023-12-12T12:51:37Z</dcterms:modified>
</cp:coreProperties>
</file>